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847871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3050343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41745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9040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10076495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1461398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3303173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39043423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529415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1672922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3009676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6358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2049224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1942221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1877125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2678127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1617314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526C62E-21D4-4220-80B9-7F8E6FF816CF}" type="datetimeFigureOut">
              <a:rPr lang="en-MW" smtClean="0"/>
              <a:t>02/02/2024</a:t>
            </a:fld>
            <a:endParaRPr lang="en-M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M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AF74C-A9FE-4973-AE9F-969C7A4995A0}" type="slidenum">
              <a:rPr lang="en-MW" smtClean="0"/>
              <a:t>‹#›</a:t>
            </a:fld>
            <a:endParaRPr lang="en-MW"/>
          </a:p>
        </p:txBody>
      </p:sp>
    </p:spTree>
    <p:extLst>
      <p:ext uri="{BB962C8B-B14F-4D97-AF65-F5344CB8AC3E}">
        <p14:creationId xmlns:p14="http://schemas.microsoft.com/office/powerpoint/2010/main" val="16684719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63832-4E7F-4E43-6901-D84B15B36A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Mobile Application Development</a:t>
            </a:r>
            <a:endParaRPr lang="en-MW" dirty="0"/>
          </a:p>
        </p:txBody>
      </p:sp>
    </p:spTree>
    <p:extLst>
      <p:ext uri="{BB962C8B-B14F-4D97-AF65-F5344CB8AC3E}">
        <p14:creationId xmlns:p14="http://schemas.microsoft.com/office/powerpoint/2010/main" val="2432659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1FE42-2008-D351-AE64-78769082C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 Concept : Competitive Advantage</a:t>
            </a:r>
            <a:endParaRPr lang="en-M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93A5D-889B-EE8A-4545-9C62C53E5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Listen&amp;Learn goes beyond basic text-to-speech, offering a comprehensive suite of study tools and universal document support.</a:t>
            </a:r>
          </a:p>
          <a:p>
            <a:r>
              <a:rPr lang="en-US" dirty="0"/>
              <a:t>Its focus on accessibility and inclusivity sets it apart from other apps, catering to a wider range of learners.</a:t>
            </a:r>
          </a:p>
          <a:p>
            <a:r>
              <a:rPr lang="en-US" dirty="0"/>
              <a:t>The intuitive interface and personalized features make studying with Listen&amp;Learn a seamless and enjoyable experience.</a:t>
            </a:r>
          </a:p>
          <a:p>
            <a:endParaRPr lang="en-MW" dirty="0"/>
          </a:p>
        </p:txBody>
      </p:sp>
    </p:spTree>
    <p:extLst>
      <p:ext uri="{BB962C8B-B14F-4D97-AF65-F5344CB8AC3E}">
        <p14:creationId xmlns:p14="http://schemas.microsoft.com/office/powerpoint/2010/main" val="4216528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34633-7A31-2036-85FE-55BD88BA8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Application Prototype</a:t>
            </a:r>
            <a:endParaRPr lang="en-MW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68B171-BC20-EF01-99AB-D191A8AB5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2602864"/>
            <a:ext cx="9636860" cy="299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178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89B11-1850-F9B6-AE2B-6F1D876DA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80660"/>
          </a:xfrm>
        </p:spPr>
        <p:txBody>
          <a:bodyPr/>
          <a:lstStyle/>
          <a:p>
            <a:pPr algn="ctr"/>
            <a:r>
              <a:rPr lang="en-US" dirty="0"/>
              <a:t>Git: Version Control</a:t>
            </a:r>
            <a:endParaRPr lang="en-M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8E288-25C5-1661-FD1E-07185D8FF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Git is a distributed version control system (DVCS), meaning each developer has a complete copy of the codebase.</a:t>
            </a:r>
          </a:p>
          <a:p>
            <a:r>
              <a:rPr lang="en-US" dirty="0"/>
              <a:t>It tracks changes made to your code over time, creating snapshots called commits.</a:t>
            </a:r>
          </a:p>
          <a:p>
            <a:r>
              <a:rPr lang="en-US" dirty="0"/>
              <a:t>Think of it as a time machine for your code, allowing you to revert to previous versions if needed.</a:t>
            </a:r>
          </a:p>
          <a:p>
            <a:r>
              <a:rPr lang="en-US" dirty="0"/>
              <a:t>Popular platforms like GitHub and GitLab help you store and collaborate on your Git repositories.</a:t>
            </a:r>
            <a:endParaRPr lang="en-MW" dirty="0"/>
          </a:p>
        </p:txBody>
      </p:sp>
    </p:spTree>
    <p:extLst>
      <p:ext uri="{BB962C8B-B14F-4D97-AF65-F5344CB8AC3E}">
        <p14:creationId xmlns:p14="http://schemas.microsoft.com/office/powerpoint/2010/main" val="3853798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F4278-655E-8EC6-2052-9EFBB06FA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Welcome to Android Full Stack Development &amp; Git Version Control</a:t>
            </a:r>
            <a:endParaRPr lang="en-MW" dirty="0"/>
          </a:p>
        </p:txBody>
      </p:sp>
      <p:pic>
        <p:nvPicPr>
          <p:cNvPr id="1026" name="Picture 2" descr="Image of A green robot mascot with an antenna on its head and a lightning bolt on its chest, standing in front of a colorful app icon grid">
            <a:extLst>
              <a:ext uri="{FF2B5EF4-FFF2-40B4-BE49-F238E27FC236}">
                <a16:creationId xmlns:a16="http://schemas.microsoft.com/office/drawing/2014/main" id="{E9A8A650-027A-9ACF-84F6-2731A7C5D31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26" y="2052638"/>
            <a:ext cx="9777046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9904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0E9A-F6BB-5BB8-6C4B-4CF204C55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Android Full Stack Development?</a:t>
            </a:r>
            <a:endParaRPr lang="en-M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1CD56-6CD0-2281-86CB-19261BAF0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stack development involves handling both the frontend (user interface) and backend (data management) aspects of an application.</a:t>
            </a:r>
          </a:p>
          <a:p>
            <a:r>
              <a:rPr lang="en-US" dirty="0"/>
              <a:t>In Android development, full stack developers can:</a:t>
            </a:r>
          </a:p>
          <a:p>
            <a:pPr lvl="1"/>
            <a:r>
              <a:rPr lang="en-US" dirty="0"/>
              <a:t>Design and build engaging user interfaces with Kotlin or Java.</a:t>
            </a:r>
          </a:p>
          <a:p>
            <a:pPr lvl="1"/>
            <a:r>
              <a:rPr lang="en-US" dirty="0"/>
              <a:t>Develop server-side logic using languages like Java, Kotlin, or Python.</a:t>
            </a:r>
          </a:p>
          <a:p>
            <a:pPr lvl="1"/>
            <a:r>
              <a:rPr lang="en-US" dirty="0"/>
              <a:t>Work with APIs and databases to store and retrieve data.</a:t>
            </a:r>
          </a:p>
          <a:p>
            <a:pPr lvl="1"/>
            <a:endParaRPr lang="en-US" dirty="0"/>
          </a:p>
        </p:txBody>
      </p:sp>
      <p:pic>
        <p:nvPicPr>
          <p:cNvPr id="2052" name="Picture 4" descr="Image of A person sitting at a desk, facing a computer screen.">
            <a:extLst>
              <a:ext uri="{FF2B5EF4-FFF2-40B4-BE49-F238E27FC236}">
                <a16:creationId xmlns:a16="http://schemas.microsoft.com/office/drawing/2014/main" id="{D0AEBA57-0470-A490-A8A8-20D4354C4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7409" y="4431324"/>
            <a:ext cx="2195732" cy="2195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93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DDADE-D074-761A-0293-AAB6C763F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96254"/>
          </a:xfrm>
        </p:spPr>
        <p:txBody>
          <a:bodyPr/>
          <a:lstStyle/>
          <a:p>
            <a:pPr algn="ctr"/>
            <a:r>
              <a:rPr lang="en-US" dirty="0"/>
              <a:t>Front-End Development</a:t>
            </a:r>
            <a:endParaRPr lang="en-M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105DC-DCA5-C542-EDCD-B8BD795AA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730326"/>
            <a:ext cx="8946541" cy="4518073"/>
          </a:xfrm>
        </p:spPr>
        <p:txBody>
          <a:bodyPr/>
          <a:lstStyle/>
          <a:p>
            <a:r>
              <a:rPr lang="en-US" dirty="0"/>
              <a:t>Key technologies for building the app's interface:</a:t>
            </a:r>
          </a:p>
          <a:p>
            <a:pPr lvl="1"/>
            <a:r>
              <a:rPr lang="en-US" dirty="0"/>
              <a:t>Kotlin or Java: Programming languages for creating the app's logic and structure.</a:t>
            </a:r>
          </a:p>
          <a:p>
            <a:pPr lvl="1"/>
            <a:r>
              <a:rPr lang="en-US" dirty="0"/>
              <a:t>XML: Defines the layout and visual elements of the app.</a:t>
            </a:r>
          </a:p>
          <a:p>
            <a:pPr lvl="1"/>
            <a:r>
              <a:rPr lang="en-US" dirty="0"/>
              <a:t>Android Studio: The official integrated development environment (IDE) for building Android apps.</a:t>
            </a:r>
          </a:p>
          <a:p>
            <a:endParaRPr lang="en-MW" dirty="0"/>
          </a:p>
        </p:txBody>
      </p:sp>
      <p:pic>
        <p:nvPicPr>
          <p:cNvPr id="3078" name="Picture 6" descr="Image of A mobile phone with a black screen and a silver frame, held upright in someone's hand.">
            <a:extLst>
              <a:ext uri="{FF2B5EF4-FFF2-40B4-BE49-F238E27FC236}">
                <a16:creationId xmlns:a16="http://schemas.microsoft.com/office/drawing/2014/main" id="{8CBAAAB2-E243-B4EF-2F0D-53EEF8A47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66" y="3826413"/>
            <a:ext cx="3554437" cy="2842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127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C454C-E37B-3411-0E58-3FDE79E67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10322"/>
          </a:xfrm>
        </p:spPr>
        <p:txBody>
          <a:bodyPr/>
          <a:lstStyle/>
          <a:p>
            <a:pPr algn="ctr"/>
            <a:r>
              <a:rPr lang="en-US" dirty="0"/>
              <a:t>Back-End Development</a:t>
            </a:r>
            <a:endParaRPr lang="en-M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3C04E-9977-3D95-24BA-1A45BA206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31852"/>
            <a:ext cx="8946541" cy="4616547"/>
          </a:xfrm>
        </p:spPr>
        <p:txBody>
          <a:bodyPr/>
          <a:lstStyle/>
          <a:p>
            <a:r>
              <a:rPr lang="en-US" dirty="0"/>
              <a:t>Handles data storage, retrieval, and server-side logic:</a:t>
            </a:r>
          </a:p>
          <a:p>
            <a:pPr lvl="1"/>
            <a:r>
              <a:rPr lang="en-US" dirty="0"/>
              <a:t>Languages like Java, Kotlin, or Python: Power the server-side processing and interactions with databases.</a:t>
            </a:r>
          </a:p>
          <a:p>
            <a:pPr lvl="1"/>
            <a:r>
              <a:rPr lang="en-US" dirty="0"/>
              <a:t>APIs: Define how apps communicate with server-side components.</a:t>
            </a:r>
          </a:p>
          <a:p>
            <a:pPr lvl="1"/>
            <a:r>
              <a:rPr lang="en-US" dirty="0"/>
              <a:t>Databases: Store and manage app data like user information, settings, and content.</a:t>
            </a:r>
          </a:p>
          <a:p>
            <a:endParaRPr lang="en-MW" dirty="0"/>
          </a:p>
        </p:txBody>
      </p:sp>
      <p:pic>
        <p:nvPicPr>
          <p:cNvPr id="4098" name="Picture 2" descr="Image of A server rack with multiple black servers, each with blinking lights and connected by cables">
            <a:extLst>
              <a:ext uri="{FF2B5EF4-FFF2-40B4-BE49-F238E27FC236}">
                <a16:creationId xmlns:a16="http://schemas.microsoft.com/office/drawing/2014/main" id="{A7818557-D3EB-A002-E70C-DDBF9592A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428" y="3804725"/>
            <a:ext cx="5720862" cy="2842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1252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F40C8-7AD0-6E51-632F-8E731A030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10322"/>
          </a:xfrm>
        </p:spPr>
        <p:txBody>
          <a:bodyPr/>
          <a:lstStyle/>
          <a:p>
            <a:pPr algn="ctr"/>
            <a:r>
              <a:rPr lang="en-US" dirty="0"/>
              <a:t>Benefits of Full Stack Development</a:t>
            </a:r>
            <a:endParaRPr lang="en-M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5750-39B8-08D9-171A-C5726EB2A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31852"/>
            <a:ext cx="8946541" cy="4616547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Deeper understanding of the entire development process.</a:t>
            </a:r>
          </a:p>
          <a:p>
            <a:r>
              <a:rPr lang="en-US" dirty="0"/>
              <a:t>Ability to handle all aspects of app development independently.</a:t>
            </a:r>
          </a:p>
          <a:p>
            <a:r>
              <a:rPr lang="en-US" dirty="0"/>
              <a:t>Increased efficiency and faster development cycles.</a:t>
            </a:r>
          </a:p>
          <a:p>
            <a:r>
              <a:rPr lang="en-US" dirty="0"/>
              <a:t>Improved problem-solving skills and adaptability.</a:t>
            </a:r>
          </a:p>
          <a:p>
            <a:pPr marL="0" indent="0">
              <a:buNone/>
            </a:pPr>
            <a:endParaRPr lang="en-MW" dirty="0"/>
          </a:p>
        </p:txBody>
      </p:sp>
    </p:spTree>
    <p:extLst>
      <p:ext uri="{BB962C8B-B14F-4D97-AF65-F5344CB8AC3E}">
        <p14:creationId xmlns:p14="http://schemas.microsoft.com/office/powerpoint/2010/main" val="1060472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7C9A9-C0BA-1B22-01C3-2C4BC3D0F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 CONCEPT</a:t>
            </a:r>
            <a:endParaRPr lang="en-M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3FB7D-2E52-E805-D09F-77AFFFFAB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Listen&amp;Learn is a revolutionary mobile application that empowers students to study smarter, not harder. Using advanced text-to-speech technology and universal document support, Listen&amp;Learn transforms any text into an immersive audio experience, catering to diverse learning styles and abilities.</a:t>
            </a:r>
            <a:endParaRPr lang="en-MW" dirty="0"/>
          </a:p>
        </p:txBody>
      </p:sp>
    </p:spTree>
    <p:extLst>
      <p:ext uri="{BB962C8B-B14F-4D97-AF65-F5344CB8AC3E}">
        <p14:creationId xmlns:p14="http://schemas.microsoft.com/office/powerpoint/2010/main" val="1165633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85039-7BAF-AD6A-7CF5-E69A3029C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 Concept: Target Audience</a:t>
            </a:r>
            <a:endParaRPr lang="en-M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18C9-48FE-4E11-ECB5-21A4EB699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Students of all ages and backgrounds: Listen&amp;Learn benefits everyone from high schoolers cramming for exams to university students tackling complex texts.</a:t>
            </a:r>
          </a:p>
          <a:p>
            <a:r>
              <a:rPr lang="en-US" dirty="0"/>
              <a:t>Learners with visual impairments or reading difficulties: Listen&amp;Learn removes reading barriers, promoting inclusivity and equal access to information.</a:t>
            </a:r>
          </a:p>
          <a:p>
            <a:r>
              <a:rPr lang="en-US" dirty="0"/>
              <a:t>Busy professionals: Listen&amp;Learn allows efficient learning on the go, turning commute times into productive study sessions.</a:t>
            </a:r>
          </a:p>
          <a:p>
            <a:endParaRPr lang="en-MW" dirty="0"/>
          </a:p>
        </p:txBody>
      </p:sp>
    </p:spTree>
    <p:extLst>
      <p:ext uri="{BB962C8B-B14F-4D97-AF65-F5344CB8AC3E}">
        <p14:creationId xmlns:p14="http://schemas.microsoft.com/office/powerpoint/2010/main" val="3167193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B047-E821-C9BF-C368-91D162404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 Concept: Key Features</a:t>
            </a:r>
            <a:endParaRPr lang="en-M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60077-B145-619C-2FC0-4F60B6DEF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Universal document support: PDFs, eBooks, web articles, notes – Listen&amp;Learn seamlessly converts any text format into audio.</a:t>
            </a:r>
          </a:p>
          <a:p>
            <a:r>
              <a:rPr lang="en-US" dirty="0"/>
              <a:t>Advanced text-to-speech: Choose from diverse voices, accents, and speeds to personalize your learning experience.</a:t>
            </a:r>
          </a:p>
          <a:p>
            <a:r>
              <a:rPr lang="en-US" dirty="0"/>
              <a:t>Active listening tools: Annotate, highlight, and take notes while listening to enhance comprehension and retention.</a:t>
            </a:r>
          </a:p>
          <a:p>
            <a:r>
              <a:rPr lang="en-US" dirty="0"/>
              <a:t>Smart study modes: Create custom playlists, set timers, and track progress to stay focused and motivated.</a:t>
            </a:r>
          </a:p>
          <a:p>
            <a:r>
              <a:rPr lang="en-US" dirty="0"/>
              <a:t>Collaborative learning: Share notes and study materials with friends and classmates for a more engaging learning experience.</a:t>
            </a:r>
          </a:p>
          <a:p>
            <a:endParaRPr lang="en-MW" dirty="0"/>
          </a:p>
        </p:txBody>
      </p:sp>
    </p:spTree>
    <p:extLst>
      <p:ext uri="{BB962C8B-B14F-4D97-AF65-F5344CB8AC3E}">
        <p14:creationId xmlns:p14="http://schemas.microsoft.com/office/powerpoint/2010/main" val="17451612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118</TotalTime>
  <Words>602</Words>
  <Application>Microsoft Office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Mobile Application Development</vt:lpstr>
      <vt:lpstr>Welcome to Android Full Stack Development &amp; Git Version Control</vt:lpstr>
      <vt:lpstr>What is Android Full Stack Development?</vt:lpstr>
      <vt:lpstr>Front-End Development</vt:lpstr>
      <vt:lpstr>Back-End Development</vt:lpstr>
      <vt:lpstr>Benefits of Full Stack Development</vt:lpstr>
      <vt:lpstr>APP CONCEPT</vt:lpstr>
      <vt:lpstr>App Concept: Target Audience</vt:lpstr>
      <vt:lpstr>App Concept: Key Features</vt:lpstr>
      <vt:lpstr>App Concept : Competitive Advantage</vt:lpstr>
      <vt:lpstr>Application Prototype</vt:lpstr>
      <vt:lpstr>Git: Version Control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Application Development</dc:title>
  <dc:creator>Piran Likhoswe</dc:creator>
  <cp:lastModifiedBy>Piran Likhoswe</cp:lastModifiedBy>
  <cp:revision>1</cp:revision>
  <dcterms:created xsi:type="dcterms:W3CDTF">2024-02-02T18:52:54Z</dcterms:created>
  <dcterms:modified xsi:type="dcterms:W3CDTF">2024-02-02T20:51:04Z</dcterms:modified>
</cp:coreProperties>
</file>

<file path=docProps/thumbnail.jpeg>
</file>